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557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394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5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97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43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280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9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654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52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85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65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E124A-D678-4B4A-B7EF-0C2AB3ED04A0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9EF7F-8E9E-4B8E-BADE-F7C4985F68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89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EE52D815-1563-42BE-8FBB-875C9A69C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32" y="338793"/>
            <a:ext cx="4553561" cy="694508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BEBAA46-61D8-4175-86DF-821712001870}"/>
              </a:ext>
            </a:extLst>
          </p:cNvPr>
          <p:cNvSpPr txBox="1"/>
          <p:nvPr/>
        </p:nvSpPr>
        <p:spPr>
          <a:xfrm>
            <a:off x="5233059" y="1157940"/>
            <a:ext cx="5111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À l’aide de la page de dictionnaire, </a:t>
            </a:r>
            <a:r>
              <a:rPr lang="fr-FR" b="1" dirty="0"/>
              <a:t>observe</a:t>
            </a:r>
            <a:r>
              <a:rPr lang="fr-FR" dirty="0"/>
              <a:t> comment est construit un article de dictionnaire. Puis </a:t>
            </a:r>
            <a:r>
              <a:rPr lang="fr-FR" b="1" dirty="0"/>
              <a:t>remets</a:t>
            </a:r>
            <a:r>
              <a:rPr lang="fr-FR" dirty="0"/>
              <a:t> les étiquettes dans l’ordre 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E35EF80-8C73-4EEE-B580-CCFC1C5DDF94}"/>
              </a:ext>
            </a:extLst>
          </p:cNvPr>
          <p:cNvSpPr/>
          <p:nvPr/>
        </p:nvSpPr>
        <p:spPr>
          <a:xfrm>
            <a:off x="5836921" y="2602621"/>
            <a:ext cx="3984171" cy="379911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3042937-E5BB-A107-9790-51027D460179}"/>
              </a:ext>
            </a:extLst>
          </p:cNvPr>
          <p:cNvSpPr txBox="1"/>
          <p:nvPr/>
        </p:nvSpPr>
        <p:spPr>
          <a:xfrm>
            <a:off x="143290" y="78911"/>
            <a:ext cx="3738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rgbClr val="00B050"/>
                </a:solidFill>
              </a:rPr>
              <a:t>CE1 : V4 J’utilise le dictionnaire</a:t>
            </a:r>
          </a:p>
        </p:txBody>
      </p:sp>
    </p:spTree>
    <p:extLst>
      <p:ext uri="{BB962C8B-B14F-4D97-AF65-F5344CB8AC3E}">
        <p14:creationId xmlns:p14="http://schemas.microsoft.com/office/powerpoint/2010/main" val="857087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BEDD080-B240-4FFF-946C-86F978359609}"/>
              </a:ext>
            </a:extLst>
          </p:cNvPr>
          <p:cNvSpPr txBox="1"/>
          <p:nvPr/>
        </p:nvSpPr>
        <p:spPr>
          <a:xfrm>
            <a:off x="642959" y="1398645"/>
            <a:ext cx="3810000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3</a:t>
            </a:r>
            <a:r>
              <a:rPr lang="fr-FR" sz="1600" dirty="0"/>
              <a:t>. Une mine, c’est un endroit creusé dans la terre où l’on trouve du charbon, des métaux ou des pierres précieuses.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D26A278-86D2-48B3-BF97-41EF823AA64F}"/>
              </a:ext>
            </a:extLst>
          </p:cNvPr>
          <p:cNvSpPr txBox="1"/>
          <p:nvPr/>
        </p:nvSpPr>
        <p:spPr>
          <a:xfrm>
            <a:off x="642959" y="2229642"/>
            <a:ext cx="38100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i="1" dirty="0"/>
              <a:t>La mine de ton crayon est usée, va chercher ton taille-crayon.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77F548A-68A6-4B8A-A91E-6A0419F2056D}"/>
              </a:ext>
            </a:extLst>
          </p:cNvPr>
          <p:cNvSpPr txBox="1"/>
          <p:nvPr/>
        </p:nvSpPr>
        <p:spPr>
          <a:xfrm>
            <a:off x="642959" y="2814417"/>
            <a:ext cx="38100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1</a:t>
            </a:r>
            <a:r>
              <a:rPr lang="fr-FR" sz="1600" dirty="0"/>
              <a:t>. La mine d’une personne, c’est l’aspect de son visage qui montre comment elle va.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B939DE1-8633-47B4-9C41-59CC650FFBB2}"/>
              </a:ext>
            </a:extLst>
          </p:cNvPr>
          <p:cNvSpPr txBox="1"/>
          <p:nvPr/>
        </p:nvSpPr>
        <p:spPr>
          <a:xfrm>
            <a:off x="642959" y="3399191"/>
            <a:ext cx="731520" cy="3387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7030A0"/>
                </a:solidFill>
              </a:rPr>
              <a:t>mine</a:t>
            </a:r>
            <a:endParaRPr lang="fr-FR" sz="16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EC48A11-ED86-4FE3-A1F5-1CC4B56B0B67}"/>
              </a:ext>
            </a:extLst>
          </p:cNvPr>
          <p:cNvSpPr txBox="1"/>
          <p:nvPr/>
        </p:nvSpPr>
        <p:spPr>
          <a:xfrm>
            <a:off x="642959" y="3737984"/>
            <a:ext cx="38100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i="1" dirty="0"/>
              <a:t>Emma a bonne mine, mais Etienne a mauvaise mine.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B1AE9E3-8B6F-4D84-A108-932873341FE5}"/>
              </a:ext>
            </a:extLst>
          </p:cNvPr>
          <p:cNvSpPr txBox="1"/>
          <p:nvPr/>
        </p:nvSpPr>
        <p:spPr>
          <a:xfrm>
            <a:off x="642959" y="4322759"/>
            <a:ext cx="3810000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2</a:t>
            </a:r>
            <a:r>
              <a:rPr lang="fr-FR" sz="1600" dirty="0"/>
              <a:t>. La mine d’un crayon, c’est le petit bâton noir ou de couleur à l’intérieur du crayon qui laisse une trace sur le papier quand on écrit ou quand on dessine.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E4E91B5-3AE2-4544-ABCB-357906E5DA39}"/>
              </a:ext>
            </a:extLst>
          </p:cNvPr>
          <p:cNvSpPr txBox="1"/>
          <p:nvPr/>
        </p:nvSpPr>
        <p:spPr>
          <a:xfrm>
            <a:off x="642959" y="5399978"/>
            <a:ext cx="103632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nom féminin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005AE41-8F8B-96C6-F31D-8DFE1AAF86CC}"/>
              </a:ext>
            </a:extLst>
          </p:cNvPr>
          <p:cNvSpPr txBox="1"/>
          <p:nvPr/>
        </p:nvSpPr>
        <p:spPr>
          <a:xfrm>
            <a:off x="293674" y="585421"/>
            <a:ext cx="511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Découpe</a:t>
            </a:r>
            <a:r>
              <a:rPr lang="fr-FR" dirty="0"/>
              <a:t> les étiquettes.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D8708A6-2097-1C3F-4F33-CC5E46C209F5}"/>
              </a:ext>
            </a:extLst>
          </p:cNvPr>
          <p:cNvSpPr txBox="1"/>
          <p:nvPr/>
        </p:nvSpPr>
        <p:spPr>
          <a:xfrm>
            <a:off x="5929627" y="1398645"/>
            <a:ext cx="3810000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3</a:t>
            </a:r>
            <a:r>
              <a:rPr lang="fr-FR" sz="1600" dirty="0"/>
              <a:t>. Une mine, c’est un endroit creusé dans la terre où l’on trouve du charbon, des métaux ou des pierres précieuses.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0F26576-9D15-0212-CB4A-9419DF4BE296}"/>
              </a:ext>
            </a:extLst>
          </p:cNvPr>
          <p:cNvSpPr txBox="1"/>
          <p:nvPr/>
        </p:nvSpPr>
        <p:spPr>
          <a:xfrm>
            <a:off x="5929627" y="2229642"/>
            <a:ext cx="38100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i="1" dirty="0"/>
              <a:t>La mine de ton crayon est usée, va chercher ton taille-crayon.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ED0318C-909E-46E3-E9E3-C62DC8312B2D}"/>
              </a:ext>
            </a:extLst>
          </p:cNvPr>
          <p:cNvSpPr txBox="1"/>
          <p:nvPr/>
        </p:nvSpPr>
        <p:spPr>
          <a:xfrm>
            <a:off x="5929627" y="2814417"/>
            <a:ext cx="38100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1</a:t>
            </a:r>
            <a:r>
              <a:rPr lang="fr-FR" sz="1600" dirty="0"/>
              <a:t>. La mine d’une personne, c’est l’aspect de son visage qui montre comment elle va.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2720FCC-F983-A882-E98E-36E04EE66292}"/>
              </a:ext>
            </a:extLst>
          </p:cNvPr>
          <p:cNvSpPr txBox="1"/>
          <p:nvPr/>
        </p:nvSpPr>
        <p:spPr>
          <a:xfrm>
            <a:off x="5929627" y="3399191"/>
            <a:ext cx="731520" cy="3387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7030A0"/>
                </a:solidFill>
              </a:rPr>
              <a:t>mine</a:t>
            </a:r>
            <a:endParaRPr lang="fr-FR" sz="16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894591C-EE1C-D5B0-9B0D-E68AAD07D6CD}"/>
              </a:ext>
            </a:extLst>
          </p:cNvPr>
          <p:cNvSpPr txBox="1"/>
          <p:nvPr/>
        </p:nvSpPr>
        <p:spPr>
          <a:xfrm>
            <a:off x="5929627" y="3737984"/>
            <a:ext cx="38100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i="1" dirty="0"/>
              <a:t>Emma a bonne mine, mais Etienne a mauvaise mine.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184763B-DD26-17E2-A5F1-C25A2C51F5A6}"/>
              </a:ext>
            </a:extLst>
          </p:cNvPr>
          <p:cNvSpPr txBox="1"/>
          <p:nvPr/>
        </p:nvSpPr>
        <p:spPr>
          <a:xfrm>
            <a:off x="5929627" y="4322759"/>
            <a:ext cx="3810000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2</a:t>
            </a:r>
            <a:r>
              <a:rPr lang="fr-FR" sz="1600" dirty="0"/>
              <a:t>. La mine d’un crayon, c’est le petit bâton noir ou de couleur à l’intérieur du crayon qui laisse une trace sur le papier quand on écrit ou quand on dessine.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75B094B-C9FE-6019-9A1A-0D6CBD345B93}"/>
              </a:ext>
            </a:extLst>
          </p:cNvPr>
          <p:cNvSpPr txBox="1"/>
          <p:nvPr/>
        </p:nvSpPr>
        <p:spPr>
          <a:xfrm>
            <a:off x="5929627" y="5399978"/>
            <a:ext cx="103632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nom féminin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EB41F5C-7C1C-6B95-D03A-7DA1C52A3180}"/>
              </a:ext>
            </a:extLst>
          </p:cNvPr>
          <p:cNvSpPr txBox="1"/>
          <p:nvPr/>
        </p:nvSpPr>
        <p:spPr>
          <a:xfrm>
            <a:off x="5580342" y="585421"/>
            <a:ext cx="511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Découpe</a:t>
            </a:r>
            <a:r>
              <a:rPr lang="fr-FR" dirty="0"/>
              <a:t> les étiquettes.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35419DC-FCDD-57EC-0489-CEF94953034D}"/>
              </a:ext>
            </a:extLst>
          </p:cNvPr>
          <p:cNvSpPr txBox="1"/>
          <p:nvPr/>
        </p:nvSpPr>
        <p:spPr>
          <a:xfrm>
            <a:off x="944545" y="5998866"/>
            <a:ext cx="3587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Dictionnaire Le Robert Benjamin, 5-8 ans</a:t>
            </a:r>
            <a:r>
              <a:rPr lang="fr-FR" sz="1200" dirty="0"/>
              <a:t>, Editions Le Robert 2022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7F1C5B-2504-65CE-D98F-8EF47443BD7E}"/>
              </a:ext>
            </a:extLst>
          </p:cNvPr>
          <p:cNvSpPr txBox="1"/>
          <p:nvPr/>
        </p:nvSpPr>
        <p:spPr>
          <a:xfrm>
            <a:off x="6160007" y="5998866"/>
            <a:ext cx="3587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Dictionnaire Le Robert Benjamin, 5-8 ans</a:t>
            </a:r>
            <a:r>
              <a:rPr lang="fr-FR" sz="1200" dirty="0"/>
              <a:t>, Editions Le Robert 2022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75D654E7-4FD5-67BD-697B-445D557F5166}"/>
              </a:ext>
            </a:extLst>
          </p:cNvPr>
          <p:cNvSpPr txBox="1"/>
          <p:nvPr/>
        </p:nvSpPr>
        <p:spPr>
          <a:xfrm>
            <a:off x="143290" y="78911"/>
            <a:ext cx="3738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rgbClr val="00B050"/>
                </a:solidFill>
              </a:rPr>
              <a:t>CE1 : V4 J’utilise le dictionnaire</a:t>
            </a:r>
          </a:p>
        </p:txBody>
      </p:sp>
    </p:spTree>
    <p:extLst>
      <p:ext uri="{BB962C8B-B14F-4D97-AF65-F5344CB8AC3E}">
        <p14:creationId xmlns:p14="http://schemas.microsoft.com/office/powerpoint/2010/main" val="803901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C54F7CB-3F85-4C34-AD32-71AE5A861490}"/>
              </a:ext>
            </a:extLst>
          </p:cNvPr>
          <p:cNvSpPr txBox="1"/>
          <p:nvPr/>
        </p:nvSpPr>
        <p:spPr>
          <a:xfrm>
            <a:off x="3440906" y="1835331"/>
            <a:ext cx="3810000" cy="357020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mine</a:t>
            </a:r>
            <a:r>
              <a:rPr lang="fr-FR" dirty="0"/>
              <a:t>  </a:t>
            </a:r>
            <a:r>
              <a:rPr lang="fr-FR" sz="1200" dirty="0"/>
              <a:t>nom féminin</a:t>
            </a:r>
            <a:endParaRPr lang="fr-FR" dirty="0"/>
          </a:p>
          <a:p>
            <a:r>
              <a:rPr lang="fr-FR" sz="1600" dirty="0">
                <a:solidFill>
                  <a:srgbClr val="C00000"/>
                </a:solidFill>
              </a:rPr>
              <a:t>1</a:t>
            </a:r>
            <a:r>
              <a:rPr lang="fr-FR" sz="1600" dirty="0"/>
              <a:t>. La mine d’une personne, c’est l’aspect de son visage qui montre comment elle va.</a:t>
            </a:r>
          </a:p>
          <a:p>
            <a:r>
              <a:rPr lang="fr-FR" sz="1600" i="1" dirty="0"/>
              <a:t>Emma a bonne mine, mais Etienne a mauvaise mine.</a:t>
            </a:r>
          </a:p>
          <a:p>
            <a:r>
              <a:rPr lang="fr-FR" sz="1600" dirty="0">
                <a:solidFill>
                  <a:srgbClr val="C00000"/>
                </a:solidFill>
              </a:rPr>
              <a:t>2</a:t>
            </a:r>
            <a:r>
              <a:rPr lang="fr-FR" sz="1600" dirty="0"/>
              <a:t>. La mine d’un crayon, c’est le petit bâton noir ou de couleur à l’intérieur du crayon qui laisse une trace sur le papier quand on écrit ou quand on dessine.</a:t>
            </a:r>
          </a:p>
          <a:p>
            <a:r>
              <a:rPr lang="fr-FR" sz="1600" i="1" dirty="0"/>
              <a:t>La mine de ton crayon est usée, va chercher ton taille-crayon.</a:t>
            </a:r>
          </a:p>
          <a:p>
            <a:r>
              <a:rPr lang="fr-FR" sz="1600" dirty="0">
                <a:solidFill>
                  <a:srgbClr val="C00000"/>
                </a:solidFill>
              </a:rPr>
              <a:t>3</a:t>
            </a:r>
            <a:r>
              <a:rPr lang="fr-FR" sz="1600" dirty="0"/>
              <a:t>. Une mine, c’est un endroit creusé dans la terre où l’on trouve du charbon, des métaux ou des pierres précieuses.	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8E3254A-6918-48F2-8663-76A141E9E88B}"/>
              </a:ext>
            </a:extLst>
          </p:cNvPr>
          <p:cNvSpPr txBox="1"/>
          <p:nvPr/>
        </p:nvSpPr>
        <p:spPr>
          <a:xfrm>
            <a:off x="4045063" y="1253085"/>
            <a:ext cx="26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u="sng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4FABC3-40D8-C247-6FFA-7A7A56F17D66}"/>
              </a:ext>
            </a:extLst>
          </p:cNvPr>
          <p:cNvSpPr txBox="1"/>
          <p:nvPr/>
        </p:nvSpPr>
        <p:spPr>
          <a:xfrm>
            <a:off x="143290" y="78911"/>
            <a:ext cx="3738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rgbClr val="00B050"/>
                </a:solidFill>
              </a:rPr>
              <a:t>CE1 : V4 J’utilise le dictionnaire</a:t>
            </a:r>
          </a:p>
        </p:txBody>
      </p:sp>
    </p:spTree>
    <p:extLst>
      <p:ext uri="{BB962C8B-B14F-4D97-AF65-F5344CB8AC3E}">
        <p14:creationId xmlns:p14="http://schemas.microsoft.com/office/powerpoint/2010/main" val="41890656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388</Words>
  <Application>Microsoft Office PowerPoint</Application>
  <PresentationFormat>Personnalisé</PresentationFormat>
  <Paragraphs>29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17</cp:revision>
  <dcterms:created xsi:type="dcterms:W3CDTF">2020-09-23T14:23:37Z</dcterms:created>
  <dcterms:modified xsi:type="dcterms:W3CDTF">2022-07-16T17:15:10Z</dcterms:modified>
</cp:coreProperties>
</file>